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3"/>
    <p:sldId id="262" r:id="rId4"/>
    <p:sldId id="256" r:id="rId5"/>
    <p:sldId id="258" r:id="rId6"/>
    <p:sldId id="271" r:id="rId7"/>
    <p:sldId id="272" r:id="rId8"/>
    <p:sldId id="273" r:id="rId9"/>
    <p:sldId id="257" r:id="rId10"/>
    <p:sldId id="278" r:id="rId11"/>
    <p:sldId id="259" r:id="rId12"/>
    <p:sldId id="277" r:id="rId13"/>
    <p:sldId id="274" r:id="rId14"/>
    <p:sldId id="260" r:id="rId15"/>
    <p:sldId id="275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181735"/>
            <a:ext cx="12177395" cy="5676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Workflow</a:t>
            </a:r>
            <a:endParaRPr 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Matrics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4725"/>
            <a:ext cx="11316335" cy="2815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6645"/>
            <a:ext cx="11275060" cy="2853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Pipeline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540" y="0"/>
            <a:ext cx="1003046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Experiment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558800"/>
            <a:ext cx="10782300" cy="629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Visualization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1051560"/>
            <a:ext cx="11755755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Resul</a:t>
            </a:r>
            <a:r>
              <a:rPr lang="en-US" sz="3600"/>
              <a:t>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35" y="889000"/>
            <a:ext cx="716153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reprocess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775" y="406400"/>
            <a:ext cx="2584450" cy="1289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95" y="2029460"/>
            <a:ext cx="3215005" cy="4828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730"/>
            <a:ext cx="3229610" cy="482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5" y="2028825"/>
            <a:ext cx="3211830" cy="4827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2028825"/>
            <a:ext cx="321119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3582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Dataset </a:t>
            </a:r>
            <a:endParaRPr lang="en-US" sz="3600"/>
          </a:p>
          <a:p>
            <a:r>
              <a:rPr lang="en-US" sz="3600"/>
              <a:t>and </a:t>
            </a:r>
            <a:endParaRPr lang="en-US" sz="3600"/>
          </a:p>
          <a:p>
            <a:r>
              <a:rPr lang="en-US" sz="3600"/>
              <a:t>Dataloader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0" y="0"/>
            <a:ext cx="83121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endParaRPr 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785" y="0"/>
            <a:ext cx="5581650" cy="6840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230630"/>
            <a:ext cx="4111625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UNet++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14220"/>
            <a:ext cx="8198485" cy="48437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70" y="0"/>
            <a:ext cx="10680700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UNetDense</a:t>
            </a:r>
            <a:endParaRPr 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0845" y="1050290"/>
            <a:ext cx="9241155" cy="5807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Model</a:t>
            </a:r>
            <a:endParaRPr lang="en-US" sz="3600"/>
          </a:p>
          <a:p>
            <a:r>
              <a:rPr lang="en-US" sz="3600"/>
              <a:t>UNet</a:t>
            </a:r>
            <a:r>
              <a:rPr lang="en-US" sz="3600"/>
              <a:t>Res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970" y="645160"/>
            <a:ext cx="7625080" cy="2783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3929380"/>
            <a:ext cx="8896985" cy="2407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Training process</a:t>
            </a:r>
            <a:endParaRPr lang="en-US"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65860"/>
            <a:ext cx="8056880" cy="5692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222885" y="406400"/>
            <a:ext cx="6310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Test</a:t>
            </a:r>
            <a:endParaRPr lang="en-US" sz="3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205" y="0"/>
            <a:ext cx="662495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WRlNGJmNjgyODRkZWY5YTM4M2U5OGZiYzVjYWNkM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WPS 演示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游余</cp:lastModifiedBy>
  <cp:revision>13</cp:revision>
  <dcterms:created xsi:type="dcterms:W3CDTF">2024-04-09T09:31:00Z</dcterms:created>
  <dcterms:modified xsi:type="dcterms:W3CDTF">2024-05-06T22:06:52Z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9B48D528B02641B093666DF5F5EBC5CA_11</vt:lpwstr>
  </property>
  <property fmtid="{D5CDD505-2E9C-101B-9397-08002B2CF9AE}" pid="3" name="KSOProductBuildVer">
    <vt:lpwstr>2052-12.1.0.16729</vt:lpwstr>
  </property>
</Properties>
</file>